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7EB425-FF61-407D-B032-7388E127F0DD}">
  <a:tblStyle styleId="{547EB425-FF61-407D-B032-7388E127F0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7.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{547EB425-FF61-407D-B032-7388E127F0DD}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{547EB425-FF61-407D-B032-7388E127F0DD}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{547EB425-FF61-407D-B032-7388E127F0DD}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{547EB425-FF61-407D-B032-7388E127F0DD}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